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EC5092-3BDD-6748-8BBC-1C0875F9909A}">
          <p14:sldIdLst>
            <p14:sldId id="256"/>
            <p14:sldId id="257"/>
          </p14:sldIdLst>
        </p14:section>
        <p14:section name="demo" id="{570CED98-FEF4-5747-8287-A9EE441A294E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demo2" id="{CC0B98BC-9A46-5843-A335-E3BF6C6C273C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demo3" id="{B8D9C96D-23F6-D544-90CF-353A9FC316DB}">
          <p14:sldIdLst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知识点" id="{2A1350BF-1094-9B40-82FE-54585AB8769B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源码" id="{894D5DD4-9E25-D24E-B381-2CA6558725C7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7"/>
    <p:restoredTop sz="95865"/>
  </p:normalViewPr>
  <p:slideViewPr>
    <p:cSldViewPr snapToGrid="0" snapToObjects="1">
      <p:cViewPr varScale="1">
        <p:scale>
          <a:sx n="95" d="100"/>
          <a:sy n="95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6676F-B289-D645-A85C-78917DADD693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9034-F684-D044-A296-AC457C5B75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4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69034-F684-D044-A296-AC457C5B759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08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2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23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97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69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7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807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47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3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34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F57D3-E98A-6E45-9457-3770751E33F5}" type="datetimeFigureOut">
              <a:rPr kumimoji="1" lang="zh-CN" altLang="en-US" smtClean="0"/>
              <a:t>2018/3/19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35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nblogs.com/kidney/p/7384835.html?utm_source=debugrun&amp;utm_medium=referra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xios/axio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ejin.im/entry/58b7c5d8ac502e006cfee34a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11388" y="2433917"/>
            <a:ext cx="4531659" cy="1076045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en-US" altLang="zh-CN" sz="4000" dirty="0" smtClean="0">
                <a:latin typeface="SimSun" charset="-122"/>
                <a:ea typeface="SimSun" charset="-122"/>
                <a:cs typeface="SimSun" charset="-122"/>
              </a:rPr>
              <a:t> 2.0</a:t>
            </a:r>
            <a:endParaRPr kumimoji="1" lang="zh-CN" altLang="en-US" sz="4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5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4288"/>
            <a:ext cx="10515600" cy="31572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src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main.js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中有一句引入路由器的代码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router.js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........</a:t>
            </a: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在路由代码中可以看到，首先引入了路由插件，然后显示声明要用路由。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Vue.use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(Router).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。注意到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HelloWorld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是页面（也可以是组件），接着注册路由器，然后配置路由。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路由的配置一目了然，给不同的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path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分配不同的页面（或组件，页面和组件其实是一样的概念），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name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参数不重要只是用来做识别用的。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8" y="3381556"/>
            <a:ext cx="4127500" cy="34764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2883" y="54864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红色框中的内容，其实就是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 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里面的内容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0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路由的配置就算完成了，我个人习惯把页面放在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pages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目录下，组件放在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components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目录下。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很多情况会用到子路由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2423" y="1690688"/>
            <a:ext cx="4097597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{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path</a:t>
            </a:r>
            <a:r>
              <a:rPr lang="en-US" altLang="zh-CN" dirty="0"/>
              <a:t>:</a:t>
            </a:r>
            <a:r>
              <a:rPr lang="en-US" altLang="zh-CN" dirty="0" smtClean="0"/>
              <a:t> '/hello',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name</a:t>
            </a:r>
            <a:r>
              <a:rPr lang="en-US" altLang="zh-CN" dirty="0"/>
              <a:t>:</a:t>
            </a:r>
            <a:r>
              <a:rPr lang="en-US" altLang="zh-CN" dirty="0" smtClean="0"/>
              <a:t> hello',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component</a:t>
            </a:r>
            <a:r>
              <a:rPr lang="en-US" altLang="zh-CN" dirty="0"/>
              <a:t>:</a:t>
            </a:r>
            <a:r>
              <a:rPr lang="en-US" altLang="zh-CN" dirty="0" smtClean="0"/>
              <a:t> Hello,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children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[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{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path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'/',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component</a:t>
            </a:r>
            <a:r>
              <a:rPr lang="en-US" altLang="zh-CN" dirty="0"/>
              <a:t>:</a:t>
            </a:r>
            <a:r>
              <a:rPr lang="en-US" altLang="zh-CN" dirty="0" smtClean="0"/>
              <a:t> page1 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}, </a:t>
            </a:r>
            <a:r>
              <a:rPr lang="en-US" altLang="zh-CN" dirty="0"/>
              <a:t>{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path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'info',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component</a:t>
            </a:r>
            <a:r>
              <a:rPr lang="en-US" altLang="zh-CN" dirty="0"/>
              <a:t>:</a:t>
            </a:r>
            <a:r>
              <a:rPr lang="en-US" altLang="zh-CN" dirty="0" smtClean="0"/>
              <a:t> page2 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} 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 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}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50021" y="2122098"/>
            <a:ext cx="704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访问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/hello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的时候会访问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页面，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里面放个路由器就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可以了，然后访问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/hello/info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的时候会往路由容器中放置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page2</a:t>
            </a: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的内容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1675" y="3450566"/>
            <a:ext cx="3999813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mr-IN" altLang="zh-CN" dirty="0"/>
              <a:t>&lt;</a:t>
            </a:r>
            <a:r>
              <a:rPr lang="mr-IN" altLang="zh-CN" dirty="0" err="1" smtClean="0"/>
              <a:t>template</a:t>
            </a:r>
            <a:r>
              <a:rPr lang="mr-IN" altLang="zh-CN" dirty="0"/>
              <a:t>&gt;</a:t>
            </a:r>
            <a:r>
              <a:rPr lang="mr-IN" altLang="zh-CN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&lt;</a:t>
            </a:r>
            <a:r>
              <a:rPr lang="mr-IN" altLang="zh-CN" dirty="0" err="1" smtClean="0"/>
              <a:t>div</a:t>
            </a:r>
            <a:r>
              <a:rPr lang="mr-IN" altLang="zh-CN" dirty="0"/>
              <a:t>&gt;</a:t>
            </a:r>
            <a:r>
              <a:rPr lang="zh-CN" altLang="mr-IN" dirty="0" smtClean="0"/>
              <a:t>公用部分</a:t>
            </a:r>
            <a:r>
              <a:rPr lang="mr-IN" altLang="zh-CN" dirty="0"/>
              <a:t>&lt;/</a:t>
            </a:r>
            <a:r>
              <a:rPr lang="mr-IN" altLang="zh-CN" dirty="0" err="1" smtClean="0"/>
              <a:t>div</a:t>
            </a:r>
            <a:r>
              <a:rPr lang="mr-IN" altLang="zh-CN" dirty="0"/>
              <a:t>&gt;</a:t>
            </a:r>
            <a:r>
              <a:rPr lang="mr-IN" altLang="zh-CN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&lt;</a:t>
            </a:r>
            <a:r>
              <a:rPr lang="mr-IN" altLang="zh-CN" dirty="0" err="1" smtClean="0"/>
              <a:t>router</a:t>
            </a:r>
            <a:r>
              <a:rPr lang="mr-IN" altLang="zh-CN" dirty="0" err="1"/>
              <a:t>-</a:t>
            </a:r>
            <a:r>
              <a:rPr lang="mr-IN" altLang="zh-CN" dirty="0" err="1" smtClean="0"/>
              <a:t>view</a:t>
            </a:r>
            <a:r>
              <a:rPr lang="mr-IN" altLang="zh-CN" dirty="0"/>
              <a:t>&gt;&lt;/</a:t>
            </a:r>
            <a:r>
              <a:rPr lang="mr-IN" altLang="zh-CN" dirty="0" err="1" smtClean="0"/>
              <a:t>router</a:t>
            </a:r>
            <a:r>
              <a:rPr lang="mr-IN" altLang="zh-CN" dirty="0" err="1"/>
              <a:t>-</a:t>
            </a:r>
            <a:r>
              <a:rPr lang="mr-IN" altLang="zh-CN" dirty="0" err="1" smtClean="0"/>
              <a:t>view</a:t>
            </a:r>
            <a:r>
              <a:rPr lang="mr-IN" altLang="zh-CN" dirty="0"/>
              <a:t>&gt;</a:t>
            </a:r>
            <a:r>
              <a:rPr lang="mr-IN" altLang="zh-CN" dirty="0" smtClean="0"/>
              <a:t> </a:t>
            </a:r>
            <a:endParaRPr lang="en-US" altLang="zh-CN" dirty="0" smtClean="0"/>
          </a:p>
          <a:p>
            <a:r>
              <a:rPr lang="mr-IN" altLang="zh-CN" dirty="0" smtClean="0"/>
              <a:t>&lt;/</a:t>
            </a:r>
            <a:r>
              <a:rPr lang="mr-IN" altLang="zh-CN" dirty="0" err="1" smtClean="0"/>
              <a:t>template</a:t>
            </a:r>
            <a:r>
              <a:rPr lang="mr-IN" altLang="zh-CN" dirty="0"/>
              <a:t>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3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小结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9799"/>
            <a:ext cx="10515600" cy="10901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根据刚才的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， 从初始化到页面展示，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的页面架构流大概是这样的。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4850"/>
            <a:ext cx="5676154" cy="48394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5940" y="2674189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总结下前面涉及到的内容：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搭建环境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代码逻辑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单页面组件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路由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子路由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5940" y="4705514"/>
            <a:ext cx="51764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以上讲解内容是对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简单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介绍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使用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能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掌握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路由，对后续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了解他的工作机制有着很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大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的帮助。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这个</a:t>
            </a:r>
            <a:r>
              <a:rPr lang="en-US" altLang="zh-CN" b="1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只是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简单介绍了单页面组件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，在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下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一个</a:t>
            </a:r>
            <a:endParaRPr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b="1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将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通过一个实战的项目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，来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充分了解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组件化</a:t>
            </a:r>
            <a:endParaRPr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lang="en-US" altLang="zh-CN" b="1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构建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中的重要性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6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5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5" grpId="0"/>
          <p:bldP spid="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 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712778" cy="142207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把一个按钮，导航，列表之类的元素封装起来，方便日常使用，调用方法只需直接写上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&lt;qui-button&gt;&lt;/qui-button&gt;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或者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&lt;qui-</a:t>
            </a:r>
            <a:r>
              <a:rPr lang="en-US" altLang="zh-CN" b="1" dirty="0" err="1">
                <a:latin typeface="SimSun" charset="-122"/>
                <a:ea typeface="SimSun" charset="-122"/>
                <a:cs typeface="SimSun" charset="-122"/>
              </a:rPr>
              <a:t>nav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&gt;&lt;/qui-</a:t>
            </a:r>
            <a:r>
              <a:rPr lang="en-US" altLang="zh-CN" b="1" dirty="0" err="1">
                <a:latin typeface="SimSun" charset="-122"/>
                <a:ea typeface="SimSun" charset="-122"/>
                <a:cs typeface="SimSun" charset="-122"/>
              </a:rPr>
              <a:t>nav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这样的代码就可以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35" y="272393"/>
            <a:ext cx="4711700" cy="345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2055" y="3351103"/>
            <a:ext cx="358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组件库的首页，包含三个子页面，按钮页面、列表页面、导航页面；点击进去子页面会由路由来配置</a:t>
            </a:r>
            <a:r>
              <a:rPr lang="zh-CN" altLang="en-US" dirty="0" smtClean="0"/>
              <a:t>。目录结构：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188591"/>
            <a:ext cx="6096000" cy="201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2055" y="4824249"/>
            <a:ext cx="347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pages</a:t>
            </a:r>
            <a:r>
              <a:rPr lang="zh-CN" altLang="en-US" dirty="0"/>
              <a:t>目录存放我们的页面，包括首页和三个子页面；</a:t>
            </a:r>
            <a:r>
              <a:rPr lang="en-US" altLang="zh-CN" dirty="0"/>
              <a:t>components</a:t>
            </a:r>
            <a:r>
              <a:rPr lang="zh-CN" altLang="en-US" dirty="0"/>
              <a:t>目录存放我们的具体组件，包括按钮组件，箭头组件，列表组件和导航组件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8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72966"/>
            <a:ext cx="10515600" cy="5703997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先看路由配置：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route/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index.js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具体每一页的内容分别对应每一页的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文件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，前面说过入口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页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，这个文件承载着一些公用的元素，还有就是一个路由容器，我们的首页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index.vue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到时候也是挂载在路由容器中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再看下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h1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标签是一个公用元素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，子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页面的内容会注入到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router-view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中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r>
              <a:rPr lang="en-US" altLang="zh-CN" b="1" dirty="0" smtClean="0">
                <a:latin typeface="SimSun" charset="-122"/>
                <a:ea typeface="SimSun" charset="-122"/>
                <a:cs typeface="SimSun" charset="-122"/>
              </a:rPr>
              <a:t>scoped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关键字表示这个样式是私有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再看下 首页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index.vue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首页的代码也是非常简单，和我们平时写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html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差不多，就是几个跳转链接跳到对应的子页面，程序运行的时候，会将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&lt;template&gt;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标签里面的内容都注入到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页面中的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router-view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标签中，从而实现无刷新的路由跳转。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90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1497" cy="507234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创建按钮组件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56441"/>
            <a:ext cx="10515600" cy="522052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打开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quiButton.vue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按钮组件很简单，就是一个正常的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button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标签。属性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的接口暴露只需要写在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prosp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里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把属性写在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里面，就可以暴露给其他页面调用了，在组件中，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是专门用来暴露组件的属性接口的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，这里给了一个默认值‘下载’，后面我们要使用的话，只需要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确认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”&gt;&lt;/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 就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可以。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是数据驱动模式的，当我在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结构写上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="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确认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"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的时候，对应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script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里面的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属性就会自动修改了。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修改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按钮的默认文案了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methods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属性中可以写任何的自定义函数，写完之后绑定的方式也很简单，在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button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上写关键字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v-on:click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，把对应的事件写上就可以了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2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29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使用按钮组件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0524"/>
            <a:ext cx="10515600" cy="51364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打开</a:t>
            </a:r>
            <a:r>
              <a:rPr lang="en-US" altLang="zh-CN" b="1" dirty="0" err="1">
                <a:latin typeface="SimSun" charset="-122"/>
                <a:ea typeface="SimSun" charset="-122"/>
                <a:cs typeface="SimSun" charset="-122"/>
              </a:rPr>
              <a:t>pageQuiButton.vue</a:t>
            </a:r>
            <a:endParaRPr lang="en-US" altLang="zh-CN" b="1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..........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首先引入我们的组件赋值给变量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quiBtn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，使用时候直接将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quiBtn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作为对象的一部分写进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components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属性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，这是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用来存储引用组件的关键字，同时对应我们自定义的标签 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“qui-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完成这些操作之后，我们就可以在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template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中使用自定义的按钮组件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&lt;qui-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上面也说了用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属性来自定义按钮的文案。完成之后，我们就可以在页面中看到具体效果，点击按钮弹出对应的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文案。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父组件监听子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组件的内置方法；同时在子组件中，需要触发这个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事件。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关键就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$emit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，也叫触发机制，父组件监听，子组件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触发。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12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503"/>
          </a:xfrm>
        </p:spPr>
        <p:txBody>
          <a:bodyPr>
            <a:normAutofit/>
          </a:bodyPr>
          <a:lstStyle/>
          <a:p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插槽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——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内容分发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7311"/>
            <a:ext cx="10515600" cy="22649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按钮组件的结构除了开发时候预设的那些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结构之外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，还能在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调用的时候添加一些自己想要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结构，就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标签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img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上有个关键字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=“icon”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对应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组件中的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name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=“icon”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渲染的时候，会将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img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整个替换掉组件中的对应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name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&lt;slot&gt;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标签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现在已经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学会了用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给按钮自定义文案，用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on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emit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给按钮自定义点击触发，用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给按钮添加一些自定义结构。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76" y="3273972"/>
            <a:ext cx="8331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88578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SimSun" charset="-122"/>
                <a:ea typeface="SimSun" charset="-122"/>
                <a:cs typeface="SimSun" charset="-122"/>
              </a:rPr>
              <a:t>导航</a:t>
            </a:r>
            <a:r>
              <a:rPr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965" y="683172"/>
            <a:ext cx="8229599" cy="592471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点击导航中的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，可以给当前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加上一个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类，同时切换底部的黄色滑条，并且输出当前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的文案，同时支持自定义事件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暴露一个属性来支持导航的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个数，而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的长相和应用其实是一样的，那么这时候我们可以用一个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for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循环来输出每一个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=“(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item,index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) in 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items”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暴露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了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index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两个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接口，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可以在标签中使用绑定｛｛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item.text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｝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动态添加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都有默认的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比如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nav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-item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，在点击每个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的时候，当前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添加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类，其他的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删除这个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类。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v-bind:class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给组件绑定一个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属性（类似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中的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attr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方法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）。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v-bind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=XXX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class=XXX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的区别在于不带冒号的是静态的字符串绑定，带冒号的是动态的变量绑定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切换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类，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就是修改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里面的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的值（再次体现数据驱动）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绑定一个点击事件，当点击事件触发的时候，修改当前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对应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值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for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循环输出每个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，为每个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绑定动态的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类名，同时在点击事件中动态切换类（底部的小黄条其实是利用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类做的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CSS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564" y="388883"/>
            <a:ext cx="3572435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小结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9710"/>
            <a:ext cx="10515600" cy="542658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demo2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主要介绍了以下内容</a:t>
            </a:r>
            <a:endParaRPr lang="zh-CN" altLang="en-US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 页面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路由的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配置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2.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按钮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组件自定义属性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props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3.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按钮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组件自定义事件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$on $emit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4.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按钮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组件自定义子块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5. for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循环实现导航组件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6.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动态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名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基本上涵盖了组件的重要知识点，主要是父组件（页面）和子组件之间的调用和通讯（数据交互绑定），好好消耗一下我们会发现，其实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的总体逻辑思想和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是一样的，毕竟最后都回归到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javascript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，只是由于代码设计角度的不同，我们可能看到和以前调用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时候的写法不一致，但其实都有对方的影子在里面，相信理解了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的代码思想之后，以后我们学习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React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等其他类似的框架的时候，也会比较得心应手了。</a:t>
            </a:r>
          </a:p>
          <a:p>
            <a:pPr>
              <a:lnSpc>
                <a:spcPct val="12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317"/>
          </a:xfrm>
        </p:spPr>
        <p:txBody>
          <a:bodyPr>
            <a:normAutofit fontScale="90000"/>
          </a:bodyPr>
          <a:lstStyle/>
          <a:p>
            <a:r>
              <a:rPr kumimoji="1" lang="en-US" altLang="zh-CN" smtClean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5305" y="1249680"/>
            <a:ext cx="11971283" cy="405857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0.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来个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展示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1.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数据绑定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2.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异步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更新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3.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指令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监视数据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变化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5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计算属性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6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实例生命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周期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7.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axios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     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8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自定义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指令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9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10.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通讯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11.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路由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12.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endParaRPr kumimoji="1" lang="zh-CN" altLang="en-US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6840" y="4419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大纲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5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28" y="164552"/>
            <a:ext cx="10515600" cy="791013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列表组件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043" y="880023"/>
            <a:ext cx="6839606" cy="366811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每一行的列表是一个组件，列表内可能出现按钮组件或者箭头组件，点击按钮组件可以自定义事件，同时可以根据不同的参数来决定当前列表是带按钮的列表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or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带箭头的列表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先看看代码 ，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quiList.vue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和前面的组件基本一样，只是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quiList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本身是一个组件，而在这个组件里面，我们又引入了按钮组件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quiButton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，也就是组件内引用组件，实际上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就是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组件的嵌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套。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注意到这里：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=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的使用，这里冒号表示绑定的是一个变量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，然后这个属性通过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暴露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出去</a:t>
            </a:r>
            <a:r>
              <a:rPr lang="zh-CN" altLang="en-US" sz="2400" dirty="0" smtClean="0"/>
              <a:t>。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看</a:t>
            </a:r>
            <a:r>
              <a:rPr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一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张图理解</a:t>
            </a:r>
            <a:r>
              <a:rPr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下：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49" y="955565"/>
            <a:ext cx="4762500" cy="345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49" y="4686300"/>
            <a:ext cx="8509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035" y="0"/>
            <a:ext cx="10515600" cy="819807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动态组件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9807"/>
            <a:ext cx="10515600" cy="53571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中提供了一些特定关键字：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is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和特定的结构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&lt;component&gt;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来生成动态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组件。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component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标签是一个容器，可以装按钮也可以装箭头，决定点在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:is 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的值。容器的内容就是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指定的组件。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keep-alive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关键字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保持这个组件在内存中是常驻的，由于动态组件可能需要动态切换，这样保持组件活跃可以减少组件变化时候的内存消耗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kumimoji="1" lang="en-US" altLang="zh-CN" sz="24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使用列表组件的时候，只需要给暴露出来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currentView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指定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一个值，就可以决定右侧是按钮还是箭头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了。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关于动态组件，不一定要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用 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: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is+component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来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实现，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中有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一个指令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叫做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v-if 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/ v-else / v-else-if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，统称判断指令，配合展示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指令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v-show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，可以根据指定的值来决定对应的组件是否应该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展示。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0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1347"/>
            <a:ext cx="10515600" cy="696420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组件生命周期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30015"/>
            <a:ext cx="10515600" cy="966952"/>
          </a:xfrm>
        </p:spPr>
        <p:txBody>
          <a:bodyPr>
            <a:normAutofit/>
          </a:bodyPr>
          <a:lstStyle/>
          <a:p>
            <a:r>
              <a:rPr lang="zh-CN" altLang="en-US" dirty="0"/>
              <a:t>在什么时候或者说哪个时机点去做这件事呢，组件从引用到调用到销毁</a:t>
            </a:r>
            <a:r>
              <a:rPr lang="zh-CN" altLang="en-US" dirty="0" smtClean="0"/>
              <a:t>（比较</a:t>
            </a:r>
            <a:r>
              <a:rPr lang="zh-CN" altLang="en-US" dirty="0"/>
              <a:t>少操作）有以下几个关键回调函数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38200" y="2175642"/>
            <a:ext cx="7580586" cy="25853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beforeCreate:function(){},//</a:t>
            </a:r>
            <a:r>
              <a:rPr lang="zh-CN" altLang="en-US" dirty="0"/>
              <a:t>组件实例化之前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created:function</a:t>
            </a:r>
            <a:r>
              <a:rPr lang="en-US" altLang="zh-CN" dirty="0"/>
              <a:t>(){},//</a:t>
            </a:r>
            <a:r>
              <a:rPr lang="zh-CN" altLang="en-US" dirty="0"/>
              <a:t>组件实例化了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beforeMount:function</a:t>
            </a:r>
            <a:r>
              <a:rPr lang="en-US" altLang="zh-CN" dirty="0"/>
              <a:t>(){},//</a:t>
            </a:r>
            <a:r>
              <a:rPr lang="zh-CN" altLang="en-US" dirty="0"/>
              <a:t>组件写入</a:t>
            </a:r>
            <a:r>
              <a:rPr lang="en-US" altLang="zh-CN" dirty="0" err="1"/>
              <a:t>dom</a:t>
            </a:r>
            <a:r>
              <a:rPr lang="zh-CN" altLang="en-US" dirty="0"/>
              <a:t>结构之前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mounted:function</a:t>
            </a:r>
            <a:r>
              <a:rPr lang="en-US" altLang="zh-CN" dirty="0" smtClean="0"/>
              <a:t>(){</a:t>
            </a:r>
            <a:r>
              <a:rPr lang="en-US" altLang="zh-CN" dirty="0"/>
              <a:t>}, </a:t>
            </a:r>
            <a:r>
              <a:rPr lang="en-US" altLang="zh-CN" dirty="0" smtClean="0"/>
              <a:t>//</a:t>
            </a:r>
            <a:r>
              <a:rPr lang="zh-CN" altLang="en-US" dirty="0"/>
              <a:t>组件写入</a:t>
            </a:r>
            <a:r>
              <a:rPr lang="en-US" altLang="zh-CN" dirty="0" err="1" smtClean="0"/>
              <a:t>dom</a:t>
            </a:r>
            <a:r>
              <a:rPr lang="zh-CN" altLang="en-US" dirty="0" smtClean="0"/>
              <a:t>结构了</a:t>
            </a:r>
            <a:r>
              <a:rPr lang="en-US" altLang="zh-CN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beforeUpdate:function</a:t>
            </a:r>
            <a:r>
              <a:rPr lang="en-US" altLang="zh-CN" dirty="0"/>
              <a:t>(){},//</a:t>
            </a:r>
            <a:r>
              <a:rPr lang="zh-CN" altLang="en-US" dirty="0"/>
              <a:t>组件更新前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updated:function</a:t>
            </a:r>
            <a:r>
              <a:rPr lang="en-US" altLang="zh-CN" dirty="0"/>
              <a:t>(){},//</a:t>
            </a:r>
            <a:r>
              <a:rPr lang="zh-CN" altLang="en-US" dirty="0"/>
              <a:t>组件更新比如修改了文案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beforeDestroy:function</a:t>
            </a:r>
            <a:r>
              <a:rPr lang="en-US" altLang="zh-CN" dirty="0"/>
              <a:t>(){},//</a:t>
            </a:r>
            <a:r>
              <a:rPr lang="zh-CN" altLang="en-US" dirty="0"/>
              <a:t>组件销毁之前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destroyed:function</a:t>
            </a:r>
            <a:r>
              <a:rPr lang="en-US" altLang="zh-CN" dirty="0"/>
              <a:t>(){}//</a:t>
            </a:r>
            <a:r>
              <a:rPr lang="zh-CN" altLang="en-US" dirty="0"/>
              <a:t>组件已经销毁</a:t>
            </a:r>
            <a:endParaRPr kumimoji="1" lang="zh-CN" altLang="en-US" dirty="0"/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7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6551"/>
            <a:ext cx="10515600" cy="46004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目前为止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，已经讲了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大部分的关于组件和路由的知识，当然这并不是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的全部，只是相对于其他的知识点，这些可以算是一个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垫脚石。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下面我列举一些其他的，后续大家可以去官网查看资料的一些关键点，其实都不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难。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65857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总结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3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  <a:t>过渡</a:t>
            </a:r>
            <a:b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过渡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其实就是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CSS3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动画，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transition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这些，只是写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CSS3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变成好像在写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一样。</a:t>
            </a:r>
            <a:endParaRPr lang="zh-CN" altLang="en-US" sz="24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  <a:t>指令</a:t>
            </a:r>
            <a:b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目前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为止我们学习了一些常用指令，像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v-on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v-bind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，还有几个常用的像刚才提到的判断指令和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v-show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指令，还有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v-model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指令（主要用于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input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等表单组件）。当知道指令作用的时候，学习起来其实并不难</a:t>
            </a: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>
                <a:latin typeface="SimSun" charset="-122"/>
                <a:ea typeface="SimSun" charset="-122"/>
                <a:cs typeface="SimSun" charset="-122"/>
              </a:rPr>
              <a:t>Render</a:t>
            </a:r>
            <a:br>
              <a:rPr lang="en-US" altLang="zh-CN" sz="3000" b="1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渲染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这个方法是我觉得应该用心去学习的，它可以方便我们写出更好的面向对象的组件，而学习它的成本在于这个接口更接近于原生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代码的使用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/>
            </a:r>
            <a:b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91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数据绑定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048872"/>
            <a:ext cx="10981765" cy="5714999"/>
          </a:xfrm>
        </p:spPr>
        <p:txBody>
          <a:bodyPr>
            <a:normAutofit/>
          </a:bodyPr>
          <a:lstStyle/>
          <a:p>
            <a:r>
              <a:rPr kumimoji="1" lang="en-US" altLang="zh-CN" sz="2600" dirty="0" err="1" smtClean="0">
                <a:latin typeface="SimSun" charset="-122"/>
                <a:ea typeface="SimSun" charset="-122"/>
                <a:cs typeface="SimSun" charset="-122"/>
              </a:rPr>
              <a:t>Mustahe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插值语法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，即 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{{ value }}</a:t>
            </a:r>
          </a:p>
          <a:p>
            <a:pPr lvl="1"/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value 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从数据对象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中获取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当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的属性值发生了改变，插值处的值都会更新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插值中只能出现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表达式 而不能解析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语句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插值语法不能作用在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HTML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元素属性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双向数据绑定原理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200" dirty="0" err="1" smtClean="0">
                <a:latin typeface="SimSun" charset="-122"/>
                <a:ea typeface="SimSun" charset="-122"/>
                <a:cs typeface="SimSun" charset="-122"/>
              </a:rPr>
              <a:t>Object.defineProperty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中的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get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set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方法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通过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getter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和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setter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访问器，在指定读取或设置对象属性值的时候执行的操作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动态添加数据的注意点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只有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中的数据才是响应的，动态添加进来的数据默认为非响应式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通过以下方式实现动态添加数据的响应式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Vue.set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Object,key,value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)  --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适用于添加单个属性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Object.assign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  -- 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适用于添加多个属性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7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异步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更新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异步执行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更新，监视所有数据改变，一次性更新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</a:p>
          <a:p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优势：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可以去除重复数据，对于避免不必要的计算和避免重复 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 操作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如果需要拿到更新后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中的数据，则需要通过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Vue.nextTick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cb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</a:p>
          <a:p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实例调用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vm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.$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nextTick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cb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20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指令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指令时带有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v-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前缀的特殊属性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作用：当表达式的值改变时，将其产生的连带影响，响应式作用于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常用指令：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v-text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：更新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对象的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textContent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v-html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：更新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对象的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innerHTML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v-bind: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当表达式的值改变时，将其产生的连带影响，响应式地作用于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v-on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：绑定事件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v-model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：在表单元素上创建双向数据绑定，监听用户输入事件以更新数据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：基于源数据多次渲染元素模版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v-if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v-show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：根据表达式真假值销毁或切换元素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v-pre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：跳过编译过程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v-once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：值渲染元素和组件一次，后续的重新渲染将跳过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5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搭建环境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工欲善其事，必先利其器，搭建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环境需要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的环境。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 install   -g. 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-cli</a:t>
            </a: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准备工作完成后进入项目目录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init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参数是指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这个项目将会在开发和完成阶段帮你自动打包代码。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init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过程一直输入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y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确认跳过，完成后按着提示继续敲代码。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1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838200" y="147918"/>
            <a:ext cx="10515600" cy="217207"/>
          </a:xfrm>
        </p:spPr>
        <p:txBody>
          <a:bodyPr>
            <a:normAutofit fontScale="90000"/>
          </a:bodyPr>
          <a:lstStyle/>
          <a:p>
            <a:r>
              <a:rPr kumimoji="1" lang="zh-CN" altLang="en-US" smtClean="0"/>
              <a:t>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5494"/>
            <a:ext cx="11353800" cy="592146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事件修饰符：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.stop: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阻止冒泡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.prevent: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阻止默认行为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.self: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只当事件在该元素本身触发（不是子元素）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.once: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事件只出发一次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属性：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的时候提供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属性，以获得性能提升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说明：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会基于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的变化重新排列元素顺序，并且会移除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不存在的元素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样式处理 </a:t>
            </a:r>
            <a:r>
              <a:rPr kumimoji="1" lang="mr-IN" altLang="zh-CN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style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v-bind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绑定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绑定的表达式类型可以是字符串、数组、对象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过滤器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filter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文本数据格式化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全局过滤器：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可以在任何一个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实例中使用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注意：使用的时候需要先创建全局过滤器，再创建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局部过滤器：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在某一个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实例的内部创建的，只在当前实例中起作用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按键值修饰符：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监听键盘事件，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v-on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在监听键盘事件时添加关键修饰符 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981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监视数据变化 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--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watch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16106"/>
            <a:ext cx="10515600" cy="5060857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watch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是一个对象，键是需要观察的表达式，值是对应回调函数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当表达式的值发生改变后，会调用对应的回调函数完成响应的监视操作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用法：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观察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实例变化的一个表达式或计算属性函数。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回调函数的参数为新值和旧值。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表达式只接受简单的键路径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对于更复杂的表达式用一个函数取代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监视对象属性的变化时需要设置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deep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属性为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true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722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计算属性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27848"/>
            <a:ext cx="10515600" cy="5249115"/>
          </a:xfrm>
        </p:spPr>
        <p:txBody>
          <a:bodyPr>
            <a:normAutofit/>
          </a:bodyPr>
          <a:lstStyle/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计算属性是基于他们的依赖进行缓存的，只有在它的依赖发生改变时才会重新求值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{{</a:t>
            </a:r>
            <a:r>
              <a:rPr kumimoji="1" lang="en-US" altLang="zh-CN" sz="2600" dirty="0" err="1" smtClean="0">
                <a:latin typeface="SimSun" charset="-122"/>
                <a:ea typeface="SimSun" charset="-122"/>
                <a:cs typeface="SimSun" charset="-122"/>
              </a:rPr>
              <a:t>vaule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}} 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中不要放入太多的逻辑，交给计算属性处理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computed 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中的属性不能与 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 中的属性同名，否则会报错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computed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 属性原理：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涉及到</a:t>
            </a:r>
            <a:r>
              <a:rPr kumimoji="1" lang="en-US" altLang="zh-CN" sz="22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响应式绑定的原理 </a:t>
            </a:r>
            <a:r>
              <a:rPr kumimoji="1" lang="mr-IN" altLang="zh-CN" sz="2200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  <a:hlinkClick r:id="rId2"/>
              </a:rPr>
              <a:t>参考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通过对存取器属性、必包和观察者模式的综合运用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2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响应式的</a:t>
            </a:r>
            <a:r>
              <a:rPr kumimoji="1" lang="zh-CN" altLang="en-US" sz="22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核心理念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是“依赖”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sz="18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1800" dirty="0" smtClean="0">
                <a:latin typeface="SimSun" charset="-122"/>
                <a:ea typeface="SimSun" charset="-122"/>
                <a:cs typeface="SimSun" charset="-122"/>
              </a:rPr>
              <a:t>节点之所以随数据而变化，是因为节点依赖于数据</a:t>
            </a:r>
            <a:endParaRPr kumimoji="1" lang="en-US" altLang="zh-CN" sz="18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sz="1800" dirty="0" smtClean="0">
                <a:latin typeface="SimSun" charset="-122"/>
                <a:ea typeface="SimSun" charset="-122"/>
                <a:cs typeface="SimSun" charset="-122"/>
              </a:rPr>
              <a:t>计算属性之所以随数据而变化，是应为计算属性依赖于数据</a:t>
            </a:r>
            <a:endParaRPr kumimoji="1" lang="zh-CN" altLang="en-US" sz="18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10515600" cy="497541"/>
          </a:xfrm>
        </p:spPr>
        <p:txBody>
          <a:bodyPr>
            <a:normAutofit fontScale="90000"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实例生命周期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471" y="497541"/>
            <a:ext cx="9349533" cy="617220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beforeCreate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在实例初始化之后，数据观测和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event/watcher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事件配置之前被调用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此时无法获取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中的数据、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methods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中的方法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created():</a:t>
            </a: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可以调用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methods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中的方法、改变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中的数据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使用场景：发送请求获取数据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beforeMounte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在挂载开始之前被调用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mounted():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实例已经挂在到页面中，可以获取到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中的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元素，进行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操作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beforeUpdate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数据更新时调用，发生在虚拟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重新渲染和打补丁之前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可以在这个钩子中进一步地更新状态，不会触发附加的重渲染过程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此时获取的数据是更新之后的，但是获取页面中的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元素是更新之前的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updated():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已经更新，此时可以执行以来于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的操作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beforeDestroy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实例销毁之前调用，此时实例仍然完全可用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使用场景：实例销毁之前执行清理任务，比如定时器等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destroyed():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实例指示的所有东西都会解绑定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所有事件监听器会被移除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所有的子实例也会被销毁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04" y="0"/>
            <a:ext cx="2707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3880"/>
          </a:xfrm>
        </p:spPr>
        <p:txBody>
          <a:bodyPr>
            <a:normAutofit fontScale="90000"/>
          </a:bodyPr>
          <a:lstStyle/>
          <a:p>
            <a:r>
              <a:rPr kumimoji="1" lang="en-US" altLang="zh-CN" sz="3000" dirty="0" err="1" smtClean="0">
                <a:latin typeface="SimSun" charset="-122"/>
                <a:ea typeface="SimSun" charset="-122"/>
                <a:cs typeface="SimSun" charset="-122"/>
              </a:rPr>
              <a:t>axios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94794"/>
            <a:ext cx="10515600" cy="1613647"/>
          </a:xfrm>
        </p:spPr>
        <p:txBody>
          <a:bodyPr/>
          <a:lstStyle/>
          <a:p>
            <a:r>
              <a:rPr kumimoji="1" lang="zh-CN" altLang="en-US" dirty="0" smtClean="0"/>
              <a:t>以 </a:t>
            </a:r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 为基础的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请求客户端，适用于浏览器和</a:t>
            </a:r>
            <a:r>
              <a:rPr kumimoji="1" lang="en-US" altLang="zh-CN" dirty="0" err="1" smtClean="0"/>
              <a:t>node.js</a:t>
            </a:r>
            <a:endParaRPr kumimoji="1" lang="en-US" altLang="zh-CN" dirty="0" smtClean="0"/>
          </a:p>
          <a:p>
            <a:r>
              <a:rPr kumimoji="1" lang="zh-CN" altLang="en-US" dirty="0" smtClean="0"/>
              <a:t>封装</a:t>
            </a:r>
            <a:r>
              <a:rPr kumimoji="1" lang="en-US" altLang="zh-CN" dirty="0" err="1" smtClean="0"/>
              <a:t>ajax</a:t>
            </a:r>
            <a:r>
              <a:rPr kumimoji="1" lang="zh-CN" altLang="en-US" dirty="0" smtClean="0"/>
              <a:t>，用来发送请求，异步获取数据</a:t>
            </a:r>
            <a:endParaRPr kumimoji="1" lang="en-US" altLang="zh-CN" dirty="0" smtClean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github.com/axios/axios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38200" y="2624229"/>
            <a:ext cx="3966882" cy="36933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 </a:t>
            </a:r>
            <a:r>
              <a:rPr lang="zh-CN" altLang="en-US" dirty="0"/>
              <a:t>配合 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使用方式如下：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Vue</a:t>
            </a:r>
            <a:r>
              <a:rPr lang="en-US" altLang="zh-CN" dirty="0"/>
              <a:t> from '</a:t>
            </a:r>
            <a:r>
              <a:rPr lang="en-US" altLang="zh-CN" dirty="0" err="1"/>
              <a:t>vue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axios</a:t>
            </a:r>
            <a:r>
              <a:rPr lang="en-US" altLang="zh-CN" dirty="0"/>
              <a:t> from '</a:t>
            </a:r>
            <a:r>
              <a:rPr lang="en-US" altLang="zh-CN" dirty="0" err="1"/>
              <a:t>axios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将 </a:t>
            </a:r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zh-CN" altLang="en-US" dirty="0"/>
              <a:t>添加到 </a:t>
            </a:r>
            <a:r>
              <a:rPr lang="en-US" altLang="zh-CN" dirty="0" err="1"/>
              <a:t>Vue.prototype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</a:p>
          <a:p>
            <a:r>
              <a:rPr lang="en-US" altLang="zh-CN" dirty="0"/>
              <a:t>Vue.prototype.$</a:t>
            </a:r>
            <a:r>
              <a:rPr lang="en-US" altLang="zh-CN" dirty="0" err="1"/>
              <a:t>axios</a:t>
            </a:r>
            <a:r>
              <a:rPr lang="en-US" altLang="zh-CN" dirty="0"/>
              <a:t> = </a:t>
            </a:r>
            <a:r>
              <a:rPr lang="en-US" altLang="zh-CN" dirty="0" err="1" smtClean="0"/>
              <a:t>axios</a:t>
            </a:r>
            <a:endParaRPr lang="mr-IN" altLang="zh-CN" dirty="0"/>
          </a:p>
          <a:p>
            <a:r>
              <a:rPr lang="en-US" altLang="zh-CN" dirty="0"/>
              <a:t>// </a:t>
            </a:r>
            <a:r>
              <a:rPr lang="zh-CN" altLang="en-US" dirty="0"/>
              <a:t>在组件中使用：</a:t>
            </a:r>
          </a:p>
          <a:p>
            <a:r>
              <a:rPr lang="en-US" altLang="zh-CN" dirty="0"/>
              <a:t>methods: {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getData</a:t>
            </a:r>
            <a:r>
              <a:rPr lang="mr-IN" altLang="zh-CN" dirty="0"/>
              <a:t>() {</a:t>
            </a:r>
          </a:p>
          <a:p>
            <a:r>
              <a:rPr lang="en-US" altLang="zh-CN" dirty="0"/>
              <a:t>    this.$</a:t>
            </a:r>
            <a:r>
              <a:rPr lang="en-US" altLang="zh-CN" dirty="0" err="1"/>
              <a:t>axios.get</a:t>
            </a:r>
            <a:r>
              <a:rPr lang="en-US" altLang="zh-CN" dirty="0"/>
              <a:t>('</a:t>
            </a:r>
            <a:r>
              <a:rPr lang="en-US" altLang="zh-CN" dirty="0" err="1"/>
              <a:t>url</a:t>
            </a:r>
            <a:r>
              <a:rPr lang="en-US" altLang="zh-CN" dirty="0"/>
              <a:t>')</a:t>
            </a:r>
          </a:p>
          <a:p>
            <a:r>
              <a:rPr lang="mr-IN" altLang="zh-CN" dirty="0"/>
              <a:t>      .</a:t>
            </a:r>
            <a:r>
              <a:rPr lang="mr-IN" altLang="zh-CN" dirty="0" err="1"/>
              <a:t>then</a:t>
            </a:r>
            <a:r>
              <a:rPr lang="mr-IN" altLang="zh-CN" dirty="0"/>
              <a:t>(</a:t>
            </a:r>
            <a:r>
              <a:rPr lang="mr-IN" altLang="zh-CN" dirty="0" err="1"/>
              <a:t>res</a:t>
            </a:r>
            <a:r>
              <a:rPr lang="mr-IN" altLang="zh-CN" dirty="0"/>
              <a:t> =&gt; {})</a:t>
            </a:r>
          </a:p>
          <a:p>
            <a:r>
              <a:rPr lang="mr-IN" altLang="zh-CN" dirty="0"/>
              <a:t>      .</a:t>
            </a:r>
            <a:r>
              <a:rPr lang="mr-IN" altLang="zh-CN" dirty="0" err="1"/>
              <a:t>catch</a:t>
            </a:r>
            <a:r>
              <a:rPr lang="mr-IN" altLang="zh-CN" dirty="0"/>
              <a:t>(</a:t>
            </a:r>
            <a:r>
              <a:rPr lang="mr-IN" altLang="zh-CN" dirty="0" err="1"/>
              <a:t>err</a:t>
            </a:r>
            <a:r>
              <a:rPr lang="mr-IN" altLang="zh-CN" dirty="0"/>
              <a:t> =&gt; {})</a:t>
            </a:r>
          </a:p>
          <a:p>
            <a:r>
              <a:rPr lang="mr-IN" altLang="zh-CN" dirty="0"/>
              <a:t>  }</a:t>
            </a:r>
          </a:p>
          <a:p>
            <a:r>
              <a:rPr lang="mr-IN" altLang="zh-CN" dirty="0" smtClean="0"/>
              <a:t>}</a:t>
            </a:r>
            <a:endParaRPr lang="mr-IN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924799" y="1294817"/>
            <a:ext cx="4208929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API</a:t>
            </a:r>
            <a:r>
              <a:rPr lang="zh-CN" altLang="en-US" dirty="0"/>
              <a:t>使用方式：</a:t>
            </a:r>
          </a:p>
          <a:p>
            <a:r>
              <a:rPr lang="en-US" altLang="zh-CN" dirty="0" err="1"/>
              <a:t>axios.get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</a:t>
            </a:r>
            <a:r>
              <a:rPr lang="en-US" altLang="zh-CN" dirty="0" err="1"/>
              <a:t>config</a:t>
            </a:r>
            <a:r>
              <a:rPr lang="en-US" altLang="zh-CN" dirty="0"/>
              <a:t>])</a:t>
            </a:r>
          </a:p>
          <a:p>
            <a:r>
              <a:rPr lang="en-US" altLang="zh-CN" dirty="0" err="1"/>
              <a:t>axios.post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</a:t>
            </a:r>
            <a:r>
              <a:rPr lang="en-US" altLang="zh-CN" dirty="0" err="1"/>
              <a:t>config</a:t>
            </a:r>
            <a:r>
              <a:rPr lang="en-US" altLang="zh-CN" dirty="0"/>
              <a:t>]])</a:t>
            </a:r>
          </a:p>
          <a:p>
            <a:r>
              <a:rPr lang="en-US" altLang="zh-CN" dirty="0" err="1"/>
              <a:t>axios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</a:t>
            </a:r>
            <a:r>
              <a:rPr lang="en-US" altLang="zh-CN" dirty="0" err="1"/>
              <a:t>config</a:t>
            </a:r>
            <a:r>
              <a:rPr lang="en-US" altLang="zh-CN" dirty="0"/>
              <a:t>])</a:t>
            </a:r>
          </a:p>
          <a:p>
            <a:r>
              <a:rPr lang="en-US" altLang="zh-CN" dirty="0" err="1"/>
              <a:t>axios</a:t>
            </a:r>
            <a:r>
              <a:rPr lang="en-US" altLang="zh-CN" dirty="0"/>
              <a:t>(</a:t>
            </a:r>
            <a:r>
              <a:rPr lang="en-US" altLang="zh-CN" dirty="0" err="1"/>
              <a:t>config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05082" y="2624229"/>
            <a:ext cx="3119717" cy="36933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</a:t>
            </a:r>
            <a:r>
              <a:rPr lang="zh-CN" altLang="en-US" dirty="0"/>
              <a:t>请求拦截器</a:t>
            </a:r>
          </a:p>
          <a:p>
            <a:r>
              <a:rPr lang="en-US" altLang="zh-CN" dirty="0" err="1"/>
              <a:t>axios.interceptors.request.use</a:t>
            </a:r>
            <a:r>
              <a:rPr lang="en-US" altLang="zh-CN" dirty="0"/>
              <a:t>(function (</a:t>
            </a:r>
            <a:r>
              <a:rPr lang="en-US" altLang="zh-CN" dirty="0" err="1"/>
              <a:t>config</a:t>
            </a:r>
            <a:r>
              <a:rPr lang="en-US" altLang="zh-CN" dirty="0"/>
              <a:t>) 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</a:t>
            </a:r>
            <a:r>
              <a:rPr lang="zh-CN" altLang="en-US" dirty="0"/>
              <a:t>所有请求之前都要执行的操作</a:t>
            </a:r>
          </a:p>
          <a:p>
            <a:endParaRPr lang="zh-CN" altLang="en-US" dirty="0"/>
          </a:p>
          <a:p>
            <a:r>
              <a:rPr lang="en-US" altLang="zh-CN" dirty="0"/>
              <a:t>    return </a:t>
            </a:r>
            <a:r>
              <a:rPr lang="en-US" altLang="zh-CN" dirty="0" err="1"/>
              <a:t>config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}, function (error) {</a:t>
            </a:r>
          </a:p>
          <a:p>
            <a:r>
              <a:rPr lang="mr-IN" altLang="zh-CN" dirty="0"/>
              <a:t>    // </a:t>
            </a:r>
            <a:r>
              <a:rPr lang="zh-CN" altLang="mr-IN" dirty="0"/>
              <a:t>错误处理</a:t>
            </a:r>
          </a:p>
          <a:p>
            <a:endParaRPr lang="zh-CN" altLang="en-US" dirty="0"/>
          </a:p>
          <a:p>
            <a:r>
              <a:rPr lang="en-US" altLang="zh-CN" dirty="0"/>
              <a:t>    return </a:t>
            </a:r>
            <a:r>
              <a:rPr lang="en-US" altLang="zh-CN" dirty="0" err="1"/>
              <a:t>Promise.reject</a:t>
            </a:r>
            <a:r>
              <a:rPr lang="en-US" altLang="zh-CN" dirty="0"/>
              <a:t>(error);</a:t>
            </a:r>
          </a:p>
          <a:p>
            <a:r>
              <a:rPr lang="mr-IN" altLang="zh-CN" dirty="0"/>
              <a:t>  });</a:t>
            </a:r>
          </a:p>
          <a:p>
            <a:endParaRPr lang="mr-IN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924799" y="2772145"/>
            <a:ext cx="4208929" cy="28623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</a:t>
            </a:r>
            <a:r>
              <a:rPr lang="zh-CN" altLang="en-US" dirty="0"/>
              <a:t>响应拦截器</a:t>
            </a:r>
          </a:p>
          <a:p>
            <a:r>
              <a:rPr lang="en-US" altLang="zh-CN" dirty="0" err="1"/>
              <a:t>axios.interceptors.response.use</a:t>
            </a:r>
            <a:r>
              <a:rPr lang="en-US" altLang="zh-CN" dirty="0"/>
              <a:t>(function (response) 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</a:t>
            </a:r>
            <a:r>
              <a:rPr lang="zh-CN" altLang="en-US" dirty="0"/>
              <a:t>所有请求完成后都要执行的操作</a:t>
            </a:r>
          </a:p>
          <a:p>
            <a:endParaRPr lang="zh-CN" altLang="en-US" dirty="0"/>
          </a:p>
          <a:p>
            <a:r>
              <a:rPr lang="en-US" altLang="zh-CN" dirty="0"/>
              <a:t>    return response;</a:t>
            </a:r>
          </a:p>
          <a:p>
            <a:r>
              <a:rPr lang="en-US" altLang="zh-CN" dirty="0"/>
              <a:t>  }, function (error) {</a:t>
            </a:r>
          </a:p>
          <a:p>
            <a:r>
              <a:rPr lang="mr-IN" altLang="zh-CN" dirty="0"/>
              <a:t>    // </a:t>
            </a:r>
            <a:r>
              <a:rPr lang="zh-CN" altLang="mr-IN" dirty="0"/>
              <a:t>错误处理</a:t>
            </a:r>
          </a:p>
          <a:p>
            <a:r>
              <a:rPr lang="en-US" altLang="zh-CN" dirty="0"/>
              <a:t>    return </a:t>
            </a:r>
            <a:r>
              <a:rPr lang="en-US" altLang="zh-CN" dirty="0" err="1"/>
              <a:t>Promise.reject</a:t>
            </a:r>
            <a:r>
              <a:rPr lang="en-US" altLang="zh-CN" dirty="0"/>
              <a:t>(error);</a:t>
            </a:r>
          </a:p>
          <a:p>
            <a:r>
              <a:rPr lang="mr-IN" altLang="zh-CN" dirty="0"/>
              <a:t>  });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0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510"/>
          </a:xfrm>
        </p:spPr>
        <p:txBody>
          <a:bodyPr>
            <a:normAutofit/>
          </a:bodyPr>
          <a:lstStyle/>
          <a:p>
            <a:r>
              <a:rPr kumimoji="1" lang="zh-CN" altLang="en-US" sz="3000" smtClean="0">
                <a:latin typeface="SimSun" charset="-122"/>
                <a:ea typeface="SimSun" charset="-122"/>
                <a:cs typeface="SimSun" charset="-122"/>
              </a:rPr>
              <a:t>自定义指令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5765"/>
            <a:ext cx="10515600" cy="3872753"/>
          </a:xfrm>
        </p:spPr>
        <p:txBody>
          <a:bodyPr>
            <a:normAutofit/>
          </a:bodyPr>
          <a:lstStyle/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对纯 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 元素进行底层操作，比如文本框获得焦点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  <a:hlinkClick r:id="rId2"/>
              </a:rPr>
              <a:t>自定义指令用法实例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全局指令：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第一个参数：指令名称，第二个参数：配置对象，指令指定的钩子函数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bind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中只能对元素自身进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行操作，无法对父级元素操作。只调用一次指令，第一次绑定到元素时调用，可以进行一次性的初始化设置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inserted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这个钩子函数调用的时候，当前元素已经插入页面中了，此时可以获取到父级节点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update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重新渲染前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componentUpdated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重新渲染后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unbind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只调用一次，指令与元素解绑时调用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4670" y="4948518"/>
            <a:ext cx="6287299" cy="20313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Vue.directive</a:t>
            </a:r>
            <a:r>
              <a:rPr kumimoji="1" lang="en-US" altLang="zh-CN" dirty="0" smtClean="0"/>
              <a:t>(‘</a:t>
            </a:r>
            <a:r>
              <a:rPr kumimoji="1" lang="en-US" altLang="zh-CN" dirty="0" err="1" smtClean="0"/>
              <a:t>directiveName</a:t>
            </a:r>
            <a:r>
              <a:rPr kumimoji="1" lang="en-US" altLang="zh-CN" dirty="0" smtClean="0"/>
              <a:t>’, {</a:t>
            </a:r>
          </a:p>
          <a:p>
            <a:r>
              <a:rPr kumimoji="1" lang="en-US" altLang="zh-CN" dirty="0" smtClean="0"/>
              <a:t>	bind(el,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inserted(el,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update(el,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oldVnode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err="1" smtClean="0"/>
              <a:t>componentUpdated</a:t>
            </a:r>
            <a:r>
              <a:rPr kumimoji="1" lang="en-US" altLang="zh-CN" dirty="0" smtClean="0"/>
              <a:t>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oldVnode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unbind(el){},</a:t>
            </a:r>
            <a:endParaRPr kumimoji="1" lang="en-US" altLang="zh-CN" dirty="0"/>
          </a:p>
          <a:p>
            <a:r>
              <a:rPr kumimoji="1" lang="en-US" altLang="zh-CN" dirty="0" smtClean="0"/>
              <a:t>})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751512" y="4948517"/>
            <a:ext cx="2178802" cy="20313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局部自定义指令：</a:t>
            </a:r>
            <a:endParaRPr lang="en-US" altLang="zh-CN" dirty="0" smtClean="0"/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/>
              <a:t>vm</a:t>
            </a:r>
            <a:r>
              <a:rPr lang="en-US" altLang="zh-CN" dirty="0"/>
              <a:t> = new </a:t>
            </a:r>
            <a:r>
              <a:rPr lang="en-US" altLang="zh-CN" dirty="0" err="1"/>
              <a:t>Vue</a:t>
            </a:r>
            <a:r>
              <a:rPr lang="en-US" altLang="zh-CN" dirty="0"/>
              <a:t>({</a:t>
            </a:r>
          </a:p>
          <a:p>
            <a:r>
              <a:rPr lang="es-ES_tradnl" altLang="zh-CN" dirty="0"/>
              <a:t>  el : "#app",</a:t>
            </a:r>
          </a:p>
          <a:p>
            <a:r>
              <a:rPr lang="es-ES_tradnl" altLang="zh-CN" dirty="0"/>
              <a:t>  </a:t>
            </a:r>
            <a:r>
              <a:rPr lang="es-ES_tradnl" altLang="zh-CN" dirty="0" err="1"/>
              <a:t>directives</a:t>
            </a:r>
            <a:r>
              <a:rPr lang="es-ES_tradnl" altLang="zh-CN" dirty="0"/>
              <a:t>: {</a:t>
            </a:r>
          </a:p>
          <a:p>
            <a:r>
              <a:rPr lang="es-ES_tradnl" altLang="zh-CN" dirty="0"/>
              <a:t>    </a:t>
            </a:r>
            <a:r>
              <a:rPr lang="es-ES_tradnl" altLang="zh-CN" dirty="0" err="1"/>
              <a:t>directiveName</a:t>
            </a:r>
            <a:r>
              <a:rPr lang="es-ES_tradnl" altLang="zh-CN" dirty="0"/>
              <a:t>: { }</a:t>
            </a:r>
          </a:p>
          <a:p>
            <a:r>
              <a:rPr lang="mr-IN" altLang="zh-CN" dirty="0"/>
              <a:t>  }</a:t>
            </a:r>
          </a:p>
          <a:p>
            <a:r>
              <a:rPr lang="mr-IN" altLang="zh-CN" dirty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6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534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2660"/>
            <a:ext cx="10515600" cy="5074303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组件系统是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的另一个重要概念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创建组件的两种方式：全局组件、局部组件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全局组件：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在所有的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实例中都可以使用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注意先注册再初始化根实例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extend:</a:t>
            </a: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使用基础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构造器，创建一个“子类”，参数是一个包含组件选项的对象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注册组件，传入一个扩展过的构造器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Vue.component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(‘my-component’,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Vue.extend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({}))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注册组件，传入一个选项对象（自动调用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Vue.extend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Vue.component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(’my-component’,{})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局部组件：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在某个具体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实例中定义的，只能在这个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实例中使用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特性：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在某些特定标签中只能存在指定元素 如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ul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&gt;li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如果需要浏览器正常解析则需要使用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57130" y="2665669"/>
            <a:ext cx="3334870" cy="27699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局部组件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New </a:t>
            </a:r>
            <a:r>
              <a:rPr kumimoji="1" lang="en-US" altLang="zh-CN" sz="1600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({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components:{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‘my-components’:{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    template:``,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    data(){return{}},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    props:[]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}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}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})</a:t>
            </a:r>
          </a:p>
          <a:p>
            <a:endParaRPr kumimoji="1"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105201" y="929938"/>
            <a:ext cx="3294492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全局组件</a:t>
            </a:r>
            <a:endParaRPr lang="en-US" altLang="zh-CN" dirty="0" smtClean="0"/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/>
              <a:t>Home = </a:t>
            </a:r>
            <a:r>
              <a:rPr lang="en-US" altLang="zh-CN" dirty="0" err="1"/>
              <a:t>Vue.extend</a:t>
            </a:r>
            <a:r>
              <a:rPr lang="en-US" altLang="zh-CN" dirty="0"/>
              <a:t>({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template</a:t>
            </a:r>
            <a:r>
              <a:rPr lang="mr-IN" altLang="zh-CN" dirty="0"/>
              <a:t>: '',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data</a:t>
            </a:r>
            <a:r>
              <a:rPr lang="mr-IN" altLang="zh-CN" dirty="0"/>
              <a:t>() {}</a:t>
            </a:r>
          </a:p>
          <a:p>
            <a:r>
              <a:rPr lang="mr-IN" altLang="zh-CN" dirty="0"/>
              <a:t>})</a:t>
            </a:r>
          </a:p>
          <a:p>
            <a:r>
              <a:rPr lang="en-US" altLang="zh-CN" dirty="0" err="1"/>
              <a:t>Vue.component</a:t>
            </a:r>
            <a:r>
              <a:rPr lang="en-US" altLang="zh-CN" dirty="0"/>
              <a:t>('home', Home)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91766" y="5160171"/>
            <a:ext cx="2265364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mr-IN" altLang="zh-CN" dirty="0"/>
              <a:t>&lt;</a:t>
            </a:r>
            <a:r>
              <a:rPr lang="mr-IN" altLang="zh-CN" dirty="0" err="1"/>
              <a:t>ul</a:t>
            </a:r>
            <a:r>
              <a:rPr lang="mr-IN" altLang="zh-CN" dirty="0"/>
              <a:t> </a:t>
            </a:r>
            <a:r>
              <a:rPr lang="mr-IN" altLang="zh-CN" dirty="0" err="1"/>
              <a:t>id</a:t>
            </a:r>
            <a:r>
              <a:rPr lang="mr-IN" altLang="zh-CN" dirty="0"/>
              <a:t>="</a:t>
            </a:r>
            <a:r>
              <a:rPr lang="mr-IN" altLang="zh-CN" dirty="0" err="1"/>
              <a:t>app</a:t>
            </a:r>
            <a:r>
              <a:rPr lang="mr-IN" altLang="zh-CN" dirty="0"/>
              <a:t>"&gt;</a:t>
            </a:r>
          </a:p>
          <a:p>
            <a:r>
              <a:rPr lang="mr-IN" altLang="zh-CN" dirty="0"/>
              <a:t>  &lt;!-- </a:t>
            </a:r>
            <a:r>
              <a:rPr lang="zh-CN" altLang="mr-IN" dirty="0"/>
              <a:t>不能识别 </a:t>
            </a:r>
            <a:r>
              <a:rPr lang="mr-IN" altLang="zh-CN" dirty="0"/>
              <a:t>--&gt;</a:t>
            </a:r>
          </a:p>
          <a:p>
            <a:r>
              <a:rPr lang="mr-IN" altLang="zh-CN" dirty="0"/>
              <a:t>  &lt;</a:t>
            </a:r>
            <a:r>
              <a:rPr lang="mr-IN" altLang="zh-CN" dirty="0" err="1"/>
              <a:t>my-li</a:t>
            </a:r>
            <a:r>
              <a:rPr lang="mr-IN" altLang="zh-CN" dirty="0"/>
              <a:t>&gt;&lt;/</a:t>
            </a:r>
            <a:r>
              <a:rPr lang="mr-IN" altLang="zh-CN" dirty="0" err="1"/>
              <a:t>my-li</a:t>
            </a:r>
            <a:r>
              <a:rPr lang="mr-IN" altLang="zh-CN" dirty="0"/>
              <a:t>&gt; </a:t>
            </a:r>
          </a:p>
          <a:p>
            <a:r>
              <a:rPr lang="zh-CN" altLang="en-US" dirty="0"/>
              <a:t>  正常识别</a:t>
            </a:r>
          </a:p>
          <a:p>
            <a:r>
              <a:rPr lang="mr-IN" altLang="zh-CN" dirty="0"/>
              <a:t>  &lt;</a:t>
            </a:r>
            <a:r>
              <a:rPr lang="mr-IN" altLang="zh-CN" dirty="0" err="1"/>
              <a:t>li</a:t>
            </a:r>
            <a:r>
              <a:rPr lang="mr-IN" altLang="zh-CN" dirty="0"/>
              <a:t> </a:t>
            </a:r>
            <a:r>
              <a:rPr lang="mr-IN" altLang="zh-CN" dirty="0" err="1"/>
              <a:t>is</a:t>
            </a:r>
            <a:r>
              <a:rPr lang="mr-IN" altLang="zh-CN" dirty="0"/>
              <a:t>="</a:t>
            </a:r>
            <a:r>
              <a:rPr lang="mr-IN" altLang="zh-CN" dirty="0" err="1"/>
              <a:t>my-li</a:t>
            </a:r>
            <a:r>
              <a:rPr lang="mr-IN" altLang="zh-CN" dirty="0"/>
              <a:t>"&gt;&lt;/</a:t>
            </a:r>
            <a:r>
              <a:rPr lang="mr-IN" altLang="zh-CN" dirty="0" err="1"/>
              <a:t>li</a:t>
            </a:r>
            <a:r>
              <a:rPr lang="mr-IN" altLang="zh-CN" dirty="0"/>
              <a:t>&gt;</a:t>
            </a:r>
          </a:p>
          <a:p>
            <a:r>
              <a:rPr lang="mr-IN" altLang="zh-CN" dirty="0"/>
              <a:t>&lt;/</a:t>
            </a:r>
            <a:r>
              <a:rPr lang="mr-IN" altLang="zh-CN" dirty="0" err="1"/>
              <a:t>ul</a:t>
            </a:r>
            <a:r>
              <a:rPr lang="mr-IN" altLang="zh-CN" dirty="0"/>
              <a:t>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16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3078"/>
            <a:ext cx="10515600" cy="576169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组件通讯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9247"/>
            <a:ext cx="10515600" cy="5741894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父组件到子组件：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通过子组件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属性来传递数据 </a:t>
            </a:r>
            <a:r>
              <a:rPr kumimoji="1" lang="mr-IN" altLang="zh-CN" sz="2000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是一个数组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属性的值必须在组件中通过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属性显示指定，否则不会生效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传递过来的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属性的用法与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属性的用法相同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如果需要往子组件中传递父组件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中的数据，需要加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v-bind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子组件到父组件：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父组件给子组件传递一个函数，由子组件调用这个函数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通过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中的自定义事件（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v-on:cunstomFn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fn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”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步骤：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在父组件中定义方法 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parentFn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在组件引入的标签中绑定自定义事件 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v-on: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自定义事件名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父组件中的方法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”==&gt;@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pfn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parentFn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”</a:t>
            </a: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子组件中通过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$emit()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触发自定义事件，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this.$emit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pfn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参数列表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非父子组件通讯：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在简单的场景下，可以使用一个空的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实例作为事件总线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$on():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绑定自定义事件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23729" y="4549676"/>
            <a:ext cx="3688830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bus = new </a:t>
            </a:r>
            <a:r>
              <a:rPr lang="en-US" altLang="zh-CN" dirty="0" err="1"/>
              <a:t>Vue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// </a:t>
            </a:r>
            <a:r>
              <a:rPr lang="zh-CN" altLang="en-US" dirty="0"/>
              <a:t>在组件 </a:t>
            </a:r>
            <a:r>
              <a:rPr lang="en-US" altLang="zh-CN" dirty="0"/>
              <a:t>B </a:t>
            </a:r>
            <a:r>
              <a:rPr lang="zh-CN" altLang="en-US" dirty="0"/>
              <a:t>绑定自定义事件</a:t>
            </a:r>
          </a:p>
          <a:p>
            <a:r>
              <a:rPr lang="en-US" altLang="zh-CN" dirty="0" err="1"/>
              <a:t>bus.$on</a:t>
            </a:r>
            <a:r>
              <a:rPr lang="en-US" altLang="zh-CN" dirty="0"/>
              <a:t>('id-selected', function (id) {</a:t>
            </a:r>
          </a:p>
          <a:p>
            <a:r>
              <a:rPr lang="mr-IN" altLang="zh-CN" dirty="0"/>
              <a:t>  // ...</a:t>
            </a:r>
          </a:p>
          <a:p>
            <a:r>
              <a:rPr lang="mr-IN" altLang="zh-CN" dirty="0"/>
              <a:t>})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触发组件 </a:t>
            </a:r>
            <a:r>
              <a:rPr lang="en-US" altLang="zh-CN" dirty="0"/>
              <a:t>A </a:t>
            </a:r>
            <a:r>
              <a:rPr lang="zh-CN" altLang="en-US" dirty="0"/>
              <a:t>中的事件</a:t>
            </a:r>
          </a:p>
          <a:p>
            <a:r>
              <a:rPr lang="en-US" altLang="zh-CN" dirty="0" err="1"/>
              <a:t>bus.$emit</a:t>
            </a:r>
            <a:r>
              <a:rPr lang="en-US" altLang="zh-CN" dirty="0"/>
              <a:t>('id-selected', 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1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9957"/>
          </a:xfrm>
        </p:spPr>
        <p:txBody>
          <a:bodyPr>
            <a:normAutofit/>
          </a:bodyPr>
          <a:lstStyle/>
          <a:p>
            <a:r>
              <a:rPr kumimoji="1" lang="zh-CN" altLang="en-US" sz="3000" smtClean="0">
                <a:latin typeface="SimSun" charset="-122"/>
                <a:ea typeface="SimSun" charset="-122"/>
                <a:cs typeface="SimSun" charset="-122"/>
              </a:rPr>
              <a:t>路由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9957"/>
            <a:ext cx="10515600" cy="3552078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中的路由是：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hash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component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的对应关系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Web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app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中，通过一个页面来展示和管理整个应用的功能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路由就是一套映射规则，一对一的对应规则，有开发人员指定规则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当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url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中的哈希值（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#hash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）发生改变后，路由会根据指定好的规则展示视图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重定向：将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path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重定向到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redirect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{path:’/’,redirect:’/home’}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路由其他配置：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路由导航高亮：当前匹配的导航链接，会自动添加固定类名。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配置：</a:t>
            </a:r>
            <a:r>
              <a:rPr kumimoji="1" lang="en-US" altLang="zh-CN" sz="2000" dirty="0" err="1">
                <a:latin typeface="SimSun" charset="-122"/>
                <a:ea typeface="SimSun" charset="-122"/>
                <a:cs typeface="SimSun" charset="-122"/>
              </a:rPr>
              <a:t>linkActiveClass</a:t>
            </a:r>
            <a:endParaRPr kumimoji="1" lang="en-US" altLang="zh-CN" sz="20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匹配路由模式：配置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mode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hash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history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abstract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750" y="4182035"/>
            <a:ext cx="11638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Router({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routers</a:t>
            </a:r>
            <a:r>
              <a:rPr lang="mr-IN" altLang="zh-CN" dirty="0"/>
              <a:t>:[],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mode: "hash", //</a:t>
            </a:r>
            <a:r>
              <a:rPr lang="zh-CN" altLang="en-US" dirty="0"/>
              <a:t>默认</a:t>
            </a:r>
            <a:r>
              <a:rPr lang="en-US" altLang="zh-CN" dirty="0"/>
              <a:t>hash | history </a:t>
            </a:r>
            <a:r>
              <a:rPr lang="zh-CN" altLang="en-US" dirty="0"/>
              <a:t>可以达到隐藏地址栏</a:t>
            </a:r>
            <a:r>
              <a:rPr lang="en-US" altLang="zh-CN" dirty="0"/>
              <a:t>hash</a:t>
            </a:r>
            <a:r>
              <a:rPr lang="zh-CN" altLang="en-US" dirty="0"/>
              <a:t>值 </a:t>
            </a:r>
            <a:r>
              <a:rPr lang="en-US" altLang="zh-CN" dirty="0"/>
              <a:t>| abstract</a:t>
            </a:r>
            <a:r>
              <a:rPr lang="zh-CN" altLang="en-US" dirty="0"/>
              <a:t>，如果发现没有浏览器的 </a:t>
            </a:r>
            <a:r>
              <a:rPr lang="en-US" altLang="zh-CN" dirty="0"/>
              <a:t>API </a:t>
            </a:r>
            <a:r>
              <a:rPr lang="zh-CN" altLang="en-US" dirty="0"/>
              <a:t>则强制进入</a:t>
            </a:r>
          </a:p>
          <a:p>
            <a:r>
              <a:rPr lang="zh-CN" altLang="en-US" dirty="0"/>
              <a:t>  </a:t>
            </a:r>
            <a:r>
              <a:rPr lang="en-US" altLang="zh-CN" dirty="0" err="1"/>
              <a:t>linkActiveClass</a:t>
            </a:r>
            <a:r>
              <a:rPr lang="en-US" altLang="zh-CN" dirty="0"/>
              <a:t> : "now" //</a:t>
            </a:r>
            <a:r>
              <a:rPr lang="zh-CN" altLang="en-US" dirty="0"/>
              <a:t>当前匹配的导航链接将被自动添加</a:t>
            </a:r>
            <a:r>
              <a:rPr lang="en-US" altLang="zh-CN" dirty="0"/>
              <a:t>now</a:t>
            </a:r>
            <a:r>
              <a:rPr lang="zh-CN" altLang="en-US" dirty="0"/>
              <a:t>类</a:t>
            </a:r>
          </a:p>
          <a:p>
            <a:r>
              <a:rPr lang="mr-IN" altLang="zh-CN" dirty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7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3419"/>
            <a:ext cx="10515600" cy="495487"/>
          </a:xfrm>
        </p:spPr>
        <p:txBody>
          <a:bodyPr>
            <a:normAutofit fontScale="90000"/>
          </a:bodyPr>
          <a:lstStyle/>
          <a:p>
            <a:r>
              <a:rPr kumimoji="1" lang="en-US" altLang="zh-CN" sz="3000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8906"/>
            <a:ext cx="10322860" cy="551805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解决了大型项目的组件间的通信问题，实际上就是数据中介，所有的数据增删改查全部通过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来实现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：即状态，也就是组件中的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数据，页面总调用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中的数据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getters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：就是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的计算属性，用法与计算属性相同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mutations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中的数据只能通过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mutations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来修改，即：数据由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提供，同样的修改数据方法也是由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来提供的。</a:t>
            </a:r>
            <a:r>
              <a:rPr lang="en-US" altLang="zh-CN" sz="2400" dirty="0"/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通过 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commit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触发状态修改。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actions: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actions 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和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mutations 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功能基本一样，不同点是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actions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是异步的改变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状态，而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mutations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是同步改变状态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actions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中的方法需要传递的参数不同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context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：上下文对象，可以当作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本身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{commit}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：直接把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commit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对象传递过来，可以让方法体逻辑代码更清晰名了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module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状态管理的模块组操作</a:t>
            </a:r>
            <a:endParaRPr kumimoji="1" lang="en-US" altLang="zh-CN" sz="2000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把状态的各种操作进行分组，分组后再按组编写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 smtClean="0"/>
              <a:t>调用格式：</a:t>
            </a:r>
            <a:r>
              <a:rPr lang="en-US" altLang="zh-CN" sz="2000" dirty="0" smtClean="0"/>
              <a:t>this</a:t>
            </a:r>
            <a:r>
              <a:rPr lang="en-US" altLang="zh-CN" sz="2000" dirty="0"/>
              <a:t>.$</a:t>
            </a:r>
            <a:r>
              <a:rPr lang="en-US" altLang="zh-CN" sz="2000" dirty="0" err="1"/>
              <a:t>store.state.a.count</a:t>
            </a:r>
            <a:r>
              <a:rPr lang="en-US" altLang="zh-CN" sz="2000" dirty="0"/>
              <a:t>;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7247" y="5103674"/>
            <a:ext cx="4304383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const</a:t>
            </a:r>
            <a:r>
              <a:rPr lang="en-US" altLang="zh-CN" dirty="0"/>
              <a:t>  </a:t>
            </a:r>
            <a:r>
              <a:rPr lang="en-US" altLang="zh-CN" dirty="0" err="1"/>
              <a:t>moduleA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	state, mutations, getters, actions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  <a:p>
            <a:r>
              <a:rPr lang="en-US" altLang="zh-CN" dirty="0"/>
              <a:t>export  default  new  </a:t>
            </a:r>
            <a:r>
              <a:rPr lang="en-US" altLang="zh-CN" dirty="0" err="1"/>
              <a:t>Vuex.Store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		modules:{</a:t>
            </a:r>
            <a:r>
              <a:rPr lang="en-US" altLang="zh-CN" dirty="0" err="1"/>
              <a:t>a:moduleA</a:t>
            </a:r>
            <a:r>
              <a:rPr lang="en-US" altLang="zh-CN" dirty="0"/>
              <a:t>}</a:t>
            </a:r>
          </a:p>
          <a:p>
            <a:r>
              <a:rPr lang="mr-IN" altLang="zh-CN" dirty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初始化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cd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install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run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dev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install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安装项目所需依赖，就是一些必要的插件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run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dev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执行我们的项目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(PS: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开发完成后执行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run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build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会编译源代码生成最终的发布代码，在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dist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（可配置） 目录下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8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404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 目录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88259" y="1559859"/>
            <a:ext cx="12519212" cy="529814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├── build --------------------------------- </a:t>
            </a:r>
            <a:r>
              <a:rPr lang="zh-CN" altLang="en-US" sz="2000" dirty="0"/>
              <a:t>构建相关的文件，一般情况下我们不需要动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 ---------------------------------- </a:t>
            </a:r>
            <a:r>
              <a:rPr lang="zh-CN" altLang="en-US" sz="2000" dirty="0"/>
              <a:t>构建后文件的输出目录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/>
              <a:t>examples ------------------------------ </a:t>
            </a:r>
            <a:r>
              <a:rPr lang="zh-CN" altLang="en-US" sz="2000" dirty="0"/>
              <a:t>存放一些使用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开发的应用案例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/>
              <a:t>flow ---------------------------------- </a:t>
            </a:r>
            <a:r>
              <a:rPr lang="zh-CN" altLang="en-US" sz="2000" dirty="0"/>
              <a:t>类型声明，使用开源项目 </a:t>
            </a:r>
            <a:r>
              <a:rPr lang="en-US" altLang="zh-CN" sz="2000" dirty="0"/>
              <a:t>[Flow](https://</a:t>
            </a:r>
            <a:r>
              <a:rPr lang="en-US" altLang="zh-CN" sz="2000" dirty="0" err="1"/>
              <a:t>flowtype.org</a:t>
            </a:r>
            <a:r>
              <a:rPr lang="en-US" altLang="zh-CN" sz="2000" dirty="0"/>
              <a:t>/)</a:t>
            </a:r>
            <a:br>
              <a:rPr lang="en-US" altLang="zh-CN" sz="2000" dirty="0"/>
            </a:br>
            <a:r>
              <a:rPr lang="en-US" altLang="zh-CN" sz="2000" dirty="0"/>
              <a:t>├── </a:t>
            </a:r>
            <a:r>
              <a:rPr lang="en-US" altLang="zh-CN" sz="2000" dirty="0" err="1"/>
              <a:t>package.json</a:t>
            </a:r>
            <a:r>
              <a:rPr lang="en-US" altLang="zh-CN" sz="2000" dirty="0"/>
              <a:t> -------------------------- </a:t>
            </a:r>
            <a:r>
              <a:rPr lang="zh-CN" altLang="en-US" sz="2000" dirty="0"/>
              <a:t>不解释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/>
              <a:t>test ---------------------------------- </a:t>
            </a:r>
            <a:r>
              <a:rPr lang="zh-CN" altLang="en-US" sz="2000" dirty="0"/>
              <a:t>包含所有测试文件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 ----------------------------------- </a:t>
            </a:r>
            <a:r>
              <a:rPr lang="zh-CN" altLang="en-US" sz="2000" dirty="0"/>
              <a:t>这个是我们最应该关注的目录，包含了源码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entries --------------------------- </a:t>
            </a:r>
            <a:r>
              <a:rPr lang="zh-CN" altLang="en-US" sz="2000" dirty="0"/>
              <a:t>包含了不同的构建或包的入口文件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</a:t>
            </a:r>
            <a:r>
              <a:rPr lang="en-US" altLang="zh-CN" sz="2000" dirty="0" err="1"/>
              <a:t>runtime.js</a:t>
            </a:r>
            <a:r>
              <a:rPr lang="en-US" altLang="zh-CN" sz="2000" dirty="0"/>
              <a:t> ---------------- </a:t>
            </a:r>
            <a:r>
              <a:rPr lang="zh-CN" altLang="en-US" sz="2000" dirty="0"/>
              <a:t>运行时构建的入口，输出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vue.common.js</a:t>
            </a:r>
            <a:r>
              <a:rPr lang="en-US" altLang="zh-CN" sz="2000" dirty="0"/>
              <a:t> </a:t>
            </a:r>
            <a:r>
              <a:rPr lang="zh-CN" altLang="en-US" sz="2000" dirty="0"/>
              <a:t>文件，不包含模板</a:t>
            </a:r>
            <a:r>
              <a:rPr lang="en-US" altLang="zh-CN" sz="2000" dirty="0"/>
              <a:t>(template)</a:t>
            </a:r>
            <a:r>
              <a:rPr lang="zh-CN" altLang="en-US" sz="2000" dirty="0"/>
              <a:t>到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函数的编译器，所以不支持 </a:t>
            </a:r>
            <a:r>
              <a:rPr lang="en-US" altLang="zh-CN" sz="2000" dirty="0"/>
              <a:t>`template` </a:t>
            </a:r>
            <a:r>
              <a:rPr lang="zh-CN" altLang="en-US" sz="2000" dirty="0"/>
              <a:t>选项，我们使用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默认导出的就是这个运行时的版本。大家使用的时候要注意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web-runtime-with-</a:t>
            </a:r>
            <a:r>
              <a:rPr lang="en-US" altLang="zh-CN" sz="2000" dirty="0" err="1"/>
              <a:t>compiler.js</a:t>
            </a:r>
            <a:r>
              <a:rPr lang="en-US" altLang="zh-CN" sz="2000" dirty="0"/>
              <a:t> -- </a:t>
            </a:r>
            <a:r>
              <a:rPr lang="zh-CN" altLang="en-US" sz="2000" dirty="0"/>
              <a:t>独立构建版本的入口，输出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vue.js</a:t>
            </a:r>
            <a:r>
              <a:rPr lang="zh-CN" altLang="en-US" sz="2000" dirty="0"/>
              <a:t>，它包含模板</a:t>
            </a:r>
            <a:r>
              <a:rPr lang="en-US" altLang="zh-CN" sz="2000" dirty="0"/>
              <a:t>(template)</a:t>
            </a:r>
            <a:r>
              <a:rPr lang="zh-CN" altLang="en-US" sz="2000" dirty="0"/>
              <a:t>到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函数的编译器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</a:t>
            </a:r>
            <a:r>
              <a:rPr lang="en-US" altLang="zh-CN" sz="2000" dirty="0" err="1"/>
              <a:t>compiler.js</a:t>
            </a:r>
            <a:r>
              <a:rPr lang="en-US" altLang="zh-CN" sz="2000" dirty="0"/>
              <a:t> ---------------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-template-compiler </a:t>
            </a:r>
            <a:r>
              <a:rPr lang="zh-CN" altLang="en-US" sz="2000" dirty="0"/>
              <a:t>包的入口文件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web-server-</a:t>
            </a:r>
            <a:r>
              <a:rPr lang="en-US" altLang="zh-CN" sz="2000" dirty="0" err="1"/>
              <a:t>renderer.js</a:t>
            </a:r>
            <a:r>
              <a:rPr lang="en-US" altLang="zh-CN" sz="2000" dirty="0"/>
              <a:t> --------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-server-renderer </a:t>
            </a:r>
            <a:r>
              <a:rPr lang="zh-CN" altLang="en-US" sz="2000" dirty="0"/>
              <a:t>包的入口文件</a:t>
            </a:r>
            <a:br>
              <a:rPr lang="zh-CN" altLang="en-US" sz="2000" dirty="0"/>
            </a:b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033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65126"/>
            <a:ext cx="12290612" cy="581183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│ ├── </a:t>
            </a:r>
            <a:r>
              <a:rPr lang="en-US" altLang="zh-CN" sz="2000" dirty="0"/>
              <a:t>compiler -------------------------- </a:t>
            </a:r>
            <a:r>
              <a:rPr lang="zh-CN" altLang="en-US" sz="2000" dirty="0"/>
              <a:t>编译器代码的存放目录，将 </a:t>
            </a:r>
            <a:r>
              <a:rPr lang="en-US" altLang="zh-CN" sz="2000" dirty="0"/>
              <a:t>template </a:t>
            </a:r>
            <a:r>
              <a:rPr lang="zh-CN" altLang="en-US" sz="2000" dirty="0"/>
              <a:t>编译为 </a:t>
            </a:r>
            <a:r>
              <a:rPr lang="en-US" altLang="zh-CN" sz="2000" dirty="0"/>
              <a:t>render </a:t>
            </a:r>
            <a:r>
              <a:rPr lang="zh-CN" altLang="en-US" sz="2000" dirty="0"/>
              <a:t>函数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parser ------------------------ </a:t>
            </a:r>
            <a:r>
              <a:rPr lang="zh-CN" altLang="en-US" sz="2000" dirty="0"/>
              <a:t>存放将模板字符串转换成元素抽象语法树的代码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 err="1"/>
              <a:t>codegen</a:t>
            </a:r>
            <a:r>
              <a:rPr lang="en-US" altLang="zh-CN" sz="2000" dirty="0"/>
              <a:t> ----------------------- </a:t>
            </a:r>
            <a:r>
              <a:rPr lang="zh-CN" altLang="en-US" sz="2000" dirty="0"/>
              <a:t>存放从抽象语法树</a:t>
            </a:r>
            <a:r>
              <a:rPr lang="en-US" altLang="zh-CN" sz="2000" dirty="0"/>
              <a:t>(AST)</a:t>
            </a:r>
            <a:r>
              <a:rPr lang="zh-CN" altLang="en-US" sz="2000" dirty="0"/>
              <a:t>生成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 err="1"/>
              <a:t>optimizer.js</a:t>
            </a:r>
            <a:r>
              <a:rPr lang="en-US" altLang="zh-CN" sz="2000" dirty="0"/>
              <a:t> ------------------ </a:t>
            </a:r>
            <a:r>
              <a:rPr lang="zh-CN" altLang="en-US" sz="2000" dirty="0"/>
              <a:t>分析静态树，优化</a:t>
            </a:r>
            <a:r>
              <a:rPr lang="en-US" altLang="zh-CN" sz="2000" dirty="0" err="1"/>
              <a:t>vdom</a:t>
            </a:r>
            <a:r>
              <a:rPr lang="zh-CN" altLang="en-US" sz="2000" dirty="0"/>
              <a:t>渲染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core ------------------------------ </a:t>
            </a:r>
            <a:r>
              <a:rPr lang="zh-CN" altLang="en-US" sz="2000" dirty="0"/>
              <a:t>存放通用的，平台无关的代码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observer ---------------------- </a:t>
            </a:r>
            <a:r>
              <a:rPr lang="zh-CN" altLang="en-US" sz="2000" dirty="0"/>
              <a:t>反应系统，包含数据观测的核心代码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 err="1"/>
              <a:t>vdom</a:t>
            </a:r>
            <a:r>
              <a:rPr lang="en-US" altLang="zh-CN" sz="2000" dirty="0"/>
              <a:t> -------------------------- </a:t>
            </a:r>
            <a:r>
              <a:rPr lang="zh-CN" altLang="en-US" sz="2000" dirty="0"/>
              <a:t>包含虚拟</a:t>
            </a:r>
            <a:r>
              <a:rPr lang="en-US" altLang="zh-CN" sz="2000" dirty="0"/>
              <a:t>DOM</a:t>
            </a:r>
            <a:r>
              <a:rPr lang="zh-CN" altLang="en-US" sz="2000" dirty="0"/>
              <a:t>创建</a:t>
            </a:r>
            <a:r>
              <a:rPr lang="en-US" altLang="zh-CN" sz="2000" dirty="0"/>
              <a:t>(creation)</a:t>
            </a:r>
            <a:r>
              <a:rPr lang="zh-CN" altLang="en-US" sz="2000" dirty="0"/>
              <a:t>和打补丁</a:t>
            </a:r>
            <a:r>
              <a:rPr lang="en-US" altLang="zh-CN" sz="2000" dirty="0"/>
              <a:t>(patching)</a:t>
            </a:r>
            <a:r>
              <a:rPr lang="zh-CN" altLang="en-US" sz="2000" dirty="0"/>
              <a:t>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instance ---------------------- </a:t>
            </a:r>
            <a:r>
              <a:rPr lang="zh-CN" altLang="en-US" sz="2000" dirty="0"/>
              <a:t>包含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构造函数设计相关的代码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global-</a:t>
            </a:r>
            <a:r>
              <a:rPr lang="en-US" altLang="zh-CN" sz="2000" dirty="0" err="1"/>
              <a:t>api</a:t>
            </a:r>
            <a:r>
              <a:rPr lang="en-US" altLang="zh-CN" sz="2000" dirty="0"/>
              <a:t> -------------------- </a:t>
            </a:r>
            <a:r>
              <a:rPr lang="zh-CN" altLang="en-US" sz="2000" dirty="0"/>
              <a:t>包含给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构造函数挂载全局方法</a:t>
            </a:r>
            <a:r>
              <a:rPr lang="en-US" altLang="zh-CN" sz="2000" dirty="0"/>
              <a:t>(</a:t>
            </a:r>
            <a:r>
              <a:rPr lang="zh-CN" altLang="en-US" sz="2000" dirty="0"/>
              <a:t>静态方法</a:t>
            </a:r>
            <a:r>
              <a:rPr lang="en-US" altLang="zh-CN" sz="2000" dirty="0"/>
              <a:t>)</a:t>
            </a:r>
            <a:r>
              <a:rPr lang="zh-CN" altLang="en-US" sz="2000" dirty="0"/>
              <a:t>或属性的代码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components -------------------- </a:t>
            </a:r>
            <a:r>
              <a:rPr lang="zh-CN" altLang="en-US" sz="2000" dirty="0"/>
              <a:t>包含抽象出来的通用组件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server ---------------------------- </a:t>
            </a:r>
            <a:r>
              <a:rPr lang="zh-CN" altLang="en-US" sz="2000" dirty="0"/>
              <a:t>包含服务端渲染</a:t>
            </a:r>
            <a:r>
              <a:rPr lang="en-US" altLang="zh-CN" sz="2000" dirty="0"/>
              <a:t>(server-side rendering)</a:t>
            </a:r>
            <a:r>
              <a:rPr lang="zh-CN" altLang="en-US" sz="2000" dirty="0"/>
              <a:t>的相关代码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platforms ------------------------- </a:t>
            </a:r>
            <a:r>
              <a:rPr lang="zh-CN" altLang="en-US" sz="2000" dirty="0"/>
              <a:t>包含平台特有的相关代码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 err="1"/>
              <a:t>sfc</a:t>
            </a:r>
            <a:r>
              <a:rPr lang="en-US" altLang="zh-CN" sz="2000" dirty="0"/>
              <a:t> ------------------------------- </a:t>
            </a:r>
            <a:r>
              <a:rPr lang="zh-CN" altLang="en-US" sz="2000" dirty="0"/>
              <a:t>包含单文件组件</a:t>
            </a:r>
            <a:r>
              <a:rPr lang="en-US" altLang="zh-CN" sz="2000" dirty="0"/>
              <a:t>(.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文件</a:t>
            </a:r>
            <a:r>
              <a:rPr lang="en-US" altLang="zh-CN" sz="2000" dirty="0"/>
              <a:t>)</a:t>
            </a:r>
            <a:r>
              <a:rPr lang="zh-CN" altLang="en-US" sz="2000" dirty="0"/>
              <a:t>的解析逻辑，用于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-template-compiler</a:t>
            </a:r>
            <a:r>
              <a:rPr lang="zh-CN" altLang="en-US" sz="2000" dirty="0"/>
              <a:t>包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shared ---------------------------- </a:t>
            </a:r>
            <a:r>
              <a:rPr lang="zh-CN" altLang="en-US" sz="2000" dirty="0"/>
              <a:t>包含整个代码库通用的代码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2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5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项目目录结构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23" y="2925676"/>
            <a:ext cx="2794000" cy="3393440"/>
          </a:xfrm>
        </p:spPr>
      </p:pic>
      <p:sp>
        <p:nvSpPr>
          <p:cNvPr id="8" name="文本框 7"/>
          <p:cNvSpPr txBox="1"/>
          <p:nvPr/>
        </p:nvSpPr>
        <p:spPr>
          <a:xfrm>
            <a:off x="1966823" y="219110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生成的文件中之需要关注以下文件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72664" y="3226279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pachage.json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保存依赖信息相关，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config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保存项目初始化配置，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build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保存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的初始化配置，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index.html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是首页， 除了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这些，最关键代码在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src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目录中；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打开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build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目录中的 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webpack.base.conf.js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，会看到如下代码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4" y="4617445"/>
            <a:ext cx="4025900" cy="1244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58928" y="615926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说明入口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文件在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src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目录中的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main.js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跟着代码走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的核心架构，主要在于组件和路由两大模块，只有理解了这两块的思想内容，剩下的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api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使用就只是分分钟的事情了。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先看看最基本的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生成的默认代码。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main.js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.....</a:t>
            </a: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中引入文件可以直接用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import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，文件后缀名可以是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endParaRPr kumimoji="1" lang="en-US" altLang="zh-CN" sz="24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这是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自己的文件类型，在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中配置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插件后（项目默认配置），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就可以将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类型的文件整合打包，这和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requier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差不多的道理。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628" y="1027906"/>
            <a:ext cx="10515600" cy="1825984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说回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这个文件，这是一个视图（或者说组件和页面），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index.html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中什么也没有，只有一个视图，这个视图相当于一个容器，然后我们往这个容器中放各种各样的积木，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中的内容后面再看；路由也放后面看 ；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4181" y="3071004"/>
            <a:ext cx="9074989" cy="28623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import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 </a:t>
            </a:r>
            <a:r>
              <a:rPr lang="en-US" altLang="zh-CN" dirty="0"/>
              <a:t>from</a:t>
            </a:r>
            <a:r>
              <a:rPr lang="en-US" altLang="zh-CN" dirty="0" smtClean="0"/>
              <a:t> </a:t>
            </a:r>
            <a:r>
              <a:rPr lang="en-US" altLang="zh-CN" dirty="0"/>
              <a:t>'</a:t>
            </a:r>
            <a:r>
              <a:rPr lang="en-US" altLang="zh-CN" dirty="0" err="1"/>
              <a:t>vue</a:t>
            </a:r>
            <a:r>
              <a:rPr lang="en-US" altLang="zh-CN" dirty="0"/>
              <a:t>'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import App </a:t>
            </a:r>
            <a:r>
              <a:rPr lang="en-US" altLang="zh-CN" dirty="0"/>
              <a:t>from</a:t>
            </a:r>
            <a:r>
              <a:rPr lang="en-US" altLang="zh-CN" dirty="0" smtClean="0"/>
              <a:t> </a:t>
            </a:r>
            <a:r>
              <a:rPr lang="en-US" altLang="zh-CN" dirty="0"/>
              <a:t>'./App'/*</a:t>
            </a:r>
            <a:r>
              <a:rPr lang="zh-CN" altLang="en-US" dirty="0"/>
              <a:t>引入</a:t>
            </a:r>
            <a:r>
              <a:rPr lang="en-US" altLang="zh-CN" dirty="0"/>
              <a:t>App</a:t>
            </a:r>
            <a:r>
              <a:rPr lang="zh-CN" altLang="en-US" dirty="0"/>
              <a:t>这个组件*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import router </a:t>
            </a:r>
            <a:r>
              <a:rPr lang="en-US" altLang="zh-CN" dirty="0"/>
              <a:t>from</a:t>
            </a:r>
            <a:r>
              <a:rPr lang="en-US" altLang="zh-CN" dirty="0" smtClean="0"/>
              <a:t> </a:t>
            </a:r>
            <a:r>
              <a:rPr lang="en-US" altLang="zh-CN" dirty="0"/>
              <a:t>'./router'/*</a:t>
            </a:r>
            <a:r>
              <a:rPr lang="zh-CN" altLang="en-US" dirty="0"/>
              <a:t>引入路由配置*</a:t>
            </a:r>
            <a:r>
              <a:rPr lang="en-US" altLang="zh-CN" dirty="0" smtClean="0"/>
              <a:t>/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new </a:t>
            </a:r>
            <a:r>
              <a:rPr lang="en-US" altLang="zh-CN" dirty="0" err="1" smtClean="0">
                <a:effectLst/>
              </a:rPr>
              <a:t>Vue</a:t>
            </a:r>
            <a:r>
              <a:rPr lang="en-US" altLang="zh-CN" dirty="0"/>
              <a:t>({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el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'#app',/*</a:t>
            </a:r>
            <a:r>
              <a:rPr lang="zh-CN" altLang="en-US" dirty="0"/>
              <a:t>最后效果将会替换页面中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元素*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router</a:t>
            </a:r>
            <a:r>
              <a:rPr lang="en-US" altLang="zh-CN" dirty="0"/>
              <a:t>,/*</a:t>
            </a:r>
            <a:r>
              <a:rPr lang="zh-CN" altLang="en-US" dirty="0"/>
              <a:t>使用路由*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template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'&lt;App/&gt;',/*</a:t>
            </a:r>
            <a:r>
              <a:rPr lang="zh-CN" altLang="en-US" dirty="0"/>
              <a:t>告知页面这个组件用这样的标签来包裹着</a:t>
            </a:r>
            <a:r>
              <a:rPr lang="en-US" altLang="zh-CN" dirty="0"/>
              <a:t>,</a:t>
            </a:r>
            <a:r>
              <a:rPr lang="zh-CN" altLang="en-US" dirty="0"/>
              <a:t>并且使用它*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components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{</a:t>
            </a:r>
            <a:r>
              <a:rPr lang="en-US" altLang="zh-CN" dirty="0" smtClean="0"/>
              <a:t> App </a:t>
            </a:r>
            <a:r>
              <a:rPr lang="en-US" altLang="zh-CN" dirty="0"/>
              <a:t>}/*</a:t>
            </a:r>
            <a:r>
              <a:rPr lang="zh-CN" altLang="en-US" dirty="0"/>
              <a:t>告知当前页面想使用</a:t>
            </a:r>
            <a:r>
              <a:rPr lang="en-US" altLang="zh-CN" dirty="0"/>
              <a:t>App</a:t>
            </a:r>
            <a:r>
              <a:rPr lang="zh-CN" altLang="en-US" dirty="0"/>
              <a:t>这个组件*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})</a:t>
            </a:r>
            <a:r>
              <a:rPr kumimoji="1" lang="zh-CN" altLang="en-US" dirty="0" smtClean="0"/>
              <a:t>                                                                                                    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单页面组件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叫做组件，单页面的意思是结构，样式，逻辑代码都写在同一个文件中，当我们引入这个文件后，就相当于引入对应的结构，样式和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.......</a:t>
            </a:r>
          </a:p>
          <a:p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端之所以能识别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文件，是因为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在编译时将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文件中的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html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css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都抽出来合成新的单独的文件。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文件内分为三部分，结构，脚本，样式；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script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就像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一样暴露一些接口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0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98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路由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2111"/>
            <a:ext cx="10515600" cy="202175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传统路由时由服务器端根据一定的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url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规则匹配来返回给前端不同的页面代码。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前端也可以根据带锚点的方式实现简单路由（不需要刷新页面）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在访问页面的时候不带刷新，直接展示。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3193" y="3397671"/>
            <a:ext cx="17427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&lt;router-view/&gt;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73193" y="3898571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这句代码在页面中放入一个路由视图容器，在我们访问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不同页面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的时候，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会将页面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的内容放进去。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4267903"/>
            <a:ext cx="4737100" cy="25900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351" y="4554747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页面中的图片都是公用部分，变得只是路由器里面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的内容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5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6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26242</TotalTime>
  <Words>4850</Words>
  <Application>Microsoft Macintosh PowerPoint</Application>
  <PresentationFormat>宽屏</PresentationFormat>
  <Paragraphs>454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DengXian</vt:lpstr>
      <vt:lpstr>DengXian Light</vt:lpstr>
      <vt:lpstr>Mangal</vt:lpstr>
      <vt:lpstr>SimSun</vt:lpstr>
      <vt:lpstr>Arial</vt:lpstr>
      <vt:lpstr>Office 主题</vt:lpstr>
      <vt:lpstr>vue 2.0</vt:lpstr>
      <vt:lpstr> </vt:lpstr>
      <vt:lpstr>搭建环境</vt:lpstr>
      <vt:lpstr>初始化</vt:lpstr>
      <vt:lpstr>项目目录结构</vt:lpstr>
      <vt:lpstr>跟着代码走</vt:lpstr>
      <vt:lpstr> </vt:lpstr>
      <vt:lpstr>单页面组件</vt:lpstr>
      <vt:lpstr>路由</vt:lpstr>
      <vt:lpstr> </vt:lpstr>
      <vt:lpstr> </vt:lpstr>
      <vt:lpstr>小结</vt:lpstr>
      <vt:lpstr>vue 组件</vt:lpstr>
      <vt:lpstr> </vt:lpstr>
      <vt:lpstr>创建按钮组件</vt:lpstr>
      <vt:lpstr>使用按钮组件</vt:lpstr>
      <vt:lpstr>slot插槽——内容分发</vt:lpstr>
      <vt:lpstr>导航组件</vt:lpstr>
      <vt:lpstr>小结</vt:lpstr>
      <vt:lpstr>列表组件</vt:lpstr>
      <vt:lpstr>动态组件</vt:lpstr>
      <vt:lpstr>组件生命周期</vt:lpstr>
      <vt:lpstr> </vt:lpstr>
      <vt:lpstr>过渡 </vt:lpstr>
      <vt:lpstr>指令 </vt:lpstr>
      <vt:lpstr>Render </vt:lpstr>
      <vt:lpstr>数据绑定</vt:lpstr>
      <vt:lpstr>异步DOM更新</vt:lpstr>
      <vt:lpstr>指令</vt:lpstr>
      <vt:lpstr> </vt:lpstr>
      <vt:lpstr>监视数据变化 -- watch</vt:lpstr>
      <vt:lpstr>计算属性</vt:lpstr>
      <vt:lpstr>实例生命周期</vt:lpstr>
      <vt:lpstr>axios</vt:lpstr>
      <vt:lpstr>自定义指令</vt:lpstr>
      <vt:lpstr>组件</vt:lpstr>
      <vt:lpstr>组件通讯</vt:lpstr>
      <vt:lpstr>路由</vt:lpstr>
      <vt:lpstr>vuex</vt:lpstr>
      <vt:lpstr> 目录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2.0</dc:title>
  <dc:creator>Microsoft Office 用户</dc:creator>
  <cp:lastModifiedBy>Microsoft Office 用户</cp:lastModifiedBy>
  <cp:revision>99</cp:revision>
  <dcterms:created xsi:type="dcterms:W3CDTF">2018-03-08T08:53:38Z</dcterms:created>
  <dcterms:modified xsi:type="dcterms:W3CDTF">2018-04-03T08:07:20Z</dcterms:modified>
</cp:coreProperties>
</file>